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Lst>
  <p:notesMasterIdLst>
    <p:notesMasterId r:id="rId17"/>
  </p:notesMasterIdLst>
  <p:sldIdLst>
    <p:sldId id="278" r:id="rId5"/>
    <p:sldId id="279" r:id="rId6"/>
    <p:sldId id="280" r:id="rId7"/>
    <p:sldId id="296" r:id="rId8"/>
    <p:sldId id="295" r:id="rId9"/>
    <p:sldId id="281" r:id="rId10"/>
    <p:sldId id="300" r:id="rId11"/>
    <p:sldId id="294" r:id="rId12"/>
    <p:sldId id="299" r:id="rId13"/>
    <p:sldId id="297" r:id="rId14"/>
    <p:sldId id="298"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4D25C-F4A4-FFB2-49FF-20800AAA3552}" v="110" vWet="112" dt="2024-02-07T02:12:44.497"/>
    <p1510:client id="{B8364C3A-68B0-4858-88B5-F0C425B0F344}" v="36" dt="2024-02-07T01:20:23.892"/>
    <p1510:client id="{C6E784F3-6168-4F6D-8367-E941862FC1B3}" v="215" dt="2024-02-07T04:19:33.027"/>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varScale="1">
        <p:scale>
          <a:sx n="104" d="100"/>
          <a:sy n="104" d="100"/>
        </p:scale>
        <p:origin x="168"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6928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52B47094-41FE-2373-7CCA-DA1699A34F0D}"/>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006E872F-2F7F-EAA0-6745-9BA98FCFFA6A}"/>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692369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2/6/2024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521553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80192278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540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108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753898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5787038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C4187031-7ABD-FD24-3625-B473DAEB62CC}"/>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5CD047FC-4270-6D67-8D4D-388DDABE18C3}"/>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1C71858F-0B61-CE31-FD86-1C9186A8F647}"/>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C76C133-9F69-7E1A-39AC-84C51916D99F}"/>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D04F5A0D-D4FE-4B62-91C8-A1260A88F685}"/>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5" name="Freeform: Shape 14">
            <a:extLst>
              <a:ext uri="{FF2B5EF4-FFF2-40B4-BE49-F238E27FC236}">
                <a16:creationId xmlns:a16="http://schemas.microsoft.com/office/drawing/2014/main" id="{1F787BED-C1AE-DE1E-E963-62941D766040}"/>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396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2/6/2024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84478885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2" name="Image 0" descr="preencoded.png">
            <a:extLst>
              <a:ext uri="{FF2B5EF4-FFF2-40B4-BE49-F238E27FC236}">
                <a16:creationId xmlns:a16="http://schemas.microsoft.com/office/drawing/2014/main" id="{150A8B59-BE08-4633-B658-5F80AA7547D7}"/>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0820661-32F8-CCBD-3B86-DE62FD82BF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F0B2B60A-4742-4226-6B0C-239D30E82A5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632C11DC-972D-FB6D-6F9C-A7E80EB6343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186357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
        <p:nvSpPr>
          <p:cNvPr id="6" name="Freeform: Shape 5">
            <a:extLst>
              <a:ext uri="{FF2B5EF4-FFF2-40B4-BE49-F238E27FC236}">
                <a16:creationId xmlns:a16="http://schemas.microsoft.com/office/drawing/2014/main" id="{EE7690FB-1579-0523-7E09-775CBB8B663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BA75C5EA-638B-E0DF-D6F9-00DFDCB7A8C0}"/>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89213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2" name="Freeform: Shape 1">
            <a:extLst>
              <a:ext uri="{FF2B5EF4-FFF2-40B4-BE49-F238E27FC236}">
                <a16:creationId xmlns:a16="http://schemas.microsoft.com/office/drawing/2014/main" id="{AB64FDF0-869F-06A5-C361-A40BB1DDB0E3}"/>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reeform: Shape 2">
            <a:extLst>
              <a:ext uri="{FF2B5EF4-FFF2-40B4-BE49-F238E27FC236}">
                <a16:creationId xmlns:a16="http://schemas.microsoft.com/office/drawing/2014/main" id="{44801633-0516-DF20-75CE-EB6898E8E755}"/>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0772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2/6/2024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8F63A3B-78C7-47BE-AE5E-E10140E04643}" type="slidenum">
              <a:rPr lang="en-US" smtClean="0"/>
              <a:t>‹#›</a:t>
            </a:fld>
            <a:endParaRPr lang="en-US" dirty="0"/>
          </a:p>
        </p:txBody>
      </p:sp>
      <p:sp>
        <p:nvSpPr>
          <p:cNvPr id="10" name="Freeform: Shape 9">
            <a:extLst>
              <a:ext uri="{FF2B5EF4-FFF2-40B4-BE49-F238E27FC236}">
                <a16:creationId xmlns:a16="http://schemas.microsoft.com/office/drawing/2014/main" id="{A9702B87-19ED-80BB-3C41-1C7EC108322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19519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2/6/2024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10" name="Freeform: Shape 9">
            <a:extLst>
              <a:ext uri="{FF2B5EF4-FFF2-40B4-BE49-F238E27FC236}">
                <a16:creationId xmlns:a16="http://schemas.microsoft.com/office/drawing/2014/main" id="{353AADB2-FA1D-F791-4C9A-00A589821DB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03649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2/6/2024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8F63A3B-78C7-47BE-AE5E-E10140E04643}"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8043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664" r:id="rId15"/>
    <p:sldLayoutId id="2147483667" r:id="rId16"/>
    <p:sldLayoutId id="2147483670" r:id="rId17"/>
    <p:sldLayoutId id="2147483671" r:id="rId18"/>
    <p:sldLayoutId id="2147483655" r:id="rId19"/>
    <p:sldLayoutId id="2147483674" r:id="rId20"/>
    <p:sldLayoutId id="2147483654" r:id="rId2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hyperlink" Target="https://tenor.com/view/well-look-at-you-surprised-really-hmph-gif-18289023" TargetMode="External"/><Relationship Id="rId7" Type="http://schemas.openxmlformats.org/officeDocument/2006/relationships/hyperlink" Target="http://connect4climate.org/branding/right-here-right-now-graphic" TargetMode="External"/><Relationship Id="rId2" Type="http://schemas.openxmlformats.org/officeDocument/2006/relationships/image" Target="../media/image31.gif"/><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hyperlink" Target="https://meme-generator.com/mememe/right-here-right-now/" TargetMode="External"/><Relationship Id="rId4" Type="http://schemas.openxmlformats.org/officeDocument/2006/relationships/image" Target="../media/image32.jpg"/><Relationship Id="rId9" Type="http://schemas.openxmlformats.org/officeDocument/2006/relationships/hyperlink" Target="https://tenor.com/view/right-here-gif-945838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Empty desk and whiteboard">
            <a:extLst>
              <a:ext uri="{FF2B5EF4-FFF2-40B4-BE49-F238E27FC236}">
                <a16:creationId xmlns:a16="http://schemas.microsoft.com/office/drawing/2014/main" id="{46BB29BA-ACDA-EF07-C3DF-9B277263D7C0}"/>
              </a:ext>
            </a:extLst>
          </p:cNvPr>
          <p:cNvPicPr>
            <a:picLocks noChangeAspect="1"/>
          </p:cNvPicPr>
          <p:nvPr/>
        </p:nvPicPr>
        <p:blipFill rotWithShape="1">
          <a:blip r:embed="rId2"/>
          <a:srcRect l="11081" r="2991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5380563" y="1678665"/>
            <a:ext cx="3887839" cy="2372168"/>
          </a:xfrm>
        </p:spPr>
        <p:txBody>
          <a:bodyPr>
            <a:normAutofit/>
          </a:bodyPr>
          <a:lstStyle/>
          <a:p>
            <a:pPr>
              <a:lnSpc>
                <a:spcPct val="90000"/>
              </a:lnSpc>
            </a:pPr>
            <a:r>
              <a:rPr lang="en-US" sz="4200" dirty="0"/>
              <a:t>Sprint 1 </a:t>
            </a:r>
            <a:br>
              <a:rPr lang="en-US" sz="4200" dirty="0"/>
            </a:br>
            <a:endParaRPr lang="en-US" sz="4200"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5380563" y="4050833"/>
            <a:ext cx="3893440" cy="1096899"/>
          </a:xfrm>
        </p:spPr>
        <p:txBody>
          <a:bodyPr>
            <a:normAutofit/>
          </a:bodyPr>
          <a:lstStyle/>
          <a:p>
            <a:r>
              <a:rPr lang="en-US" dirty="0"/>
              <a:t>The PK PALS </a:t>
            </a:r>
          </a:p>
        </p:txBody>
      </p:sp>
      <p:sp>
        <p:nvSpPr>
          <p:cNvPr id="12" name="Slide Number Placeholder 5" hidden="1">
            <a:extLst>
              <a:ext uri="{FF2B5EF4-FFF2-40B4-BE49-F238E27FC236}">
                <a16:creationId xmlns:a16="http://schemas.microsoft.com/office/drawing/2014/main" id="{633D1F13-AB4F-3312-283D-D5AE8D865CD3}"/>
              </a:ext>
            </a:extLst>
          </p:cNvPr>
          <p:cNvSpPr>
            <a:spLocks noGrp="1"/>
          </p:cNvSpPr>
          <p:nvPr>
            <p:ph type="sldNum" sz="quarter" idx="12"/>
          </p:nvPr>
        </p:nvSpPr>
        <p:spPr>
          <a:xfrm>
            <a:off x="11204575" y="457200"/>
            <a:ext cx="987425" cy="274638"/>
          </a:xfrm>
        </p:spPr>
        <p:txBody>
          <a:bodyPr/>
          <a:lstStyle/>
          <a:p>
            <a:pPr>
              <a:spcAft>
                <a:spcPts val="600"/>
              </a:spcAft>
            </a:pPr>
            <a:fld id="{48F63A3B-78C7-47BE-AE5E-E10140E04643}" type="slidenum">
              <a:rPr lang="en-US" dirty="0"/>
              <a:pPr>
                <a:spcAft>
                  <a:spcPts val="600"/>
                </a:spcAft>
              </a:pPr>
              <a:t>1</a:t>
            </a:fld>
            <a:endParaRPr lang="en-US"/>
          </a:p>
        </p:txBody>
      </p:sp>
    </p:spTree>
    <p:extLst>
      <p:ext uri="{BB962C8B-B14F-4D97-AF65-F5344CB8AC3E}">
        <p14:creationId xmlns:p14="http://schemas.microsoft.com/office/powerpoint/2010/main" val="2131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7" name="Straight Connector 5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Title 16">
            <a:extLst>
              <a:ext uri="{FF2B5EF4-FFF2-40B4-BE49-F238E27FC236}">
                <a16:creationId xmlns:a16="http://schemas.microsoft.com/office/drawing/2014/main" id="{806E0703-1E5C-5FF2-01D7-2ED6EC8057A3}"/>
              </a:ext>
            </a:extLst>
          </p:cNvPr>
          <p:cNvSpPr>
            <a:spLocks noGrp="1"/>
          </p:cNvSpPr>
          <p:nvPr>
            <p:ph type="title"/>
          </p:nvPr>
        </p:nvSpPr>
        <p:spPr>
          <a:xfrm>
            <a:off x="954360" y="5348193"/>
            <a:ext cx="10058400" cy="822960"/>
          </a:xfrm>
        </p:spPr>
        <p:txBody>
          <a:bodyPr vert="horz" lIns="91440" tIns="45720" rIns="91440" bIns="45720" rtlCol="0" anchor="b">
            <a:normAutofit/>
          </a:bodyPr>
          <a:lstStyle/>
          <a:p>
            <a:r>
              <a:rPr lang="en-US" sz="4800" dirty="0">
                <a:solidFill>
                  <a:schemeClr val="tx1"/>
                </a:solidFill>
                <a:latin typeface="Arial Black" panose="020B0A04020102020204" pitchFamily="34" charset="0"/>
              </a:rPr>
              <a:t>Micro apps – Team reporting</a:t>
            </a:r>
          </a:p>
        </p:txBody>
      </p:sp>
      <p:sp>
        <p:nvSpPr>
          <p:cNvPr id="63" name="Rectangle 62">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Footer Placeholder 2">
            <a:extLst>
              <a:ext uri="{FF2B5EF4-FFF2-40B4-BE49-F238E27FC236}">
                <a16:creationId xmlns:a16="http://schemas.microsoft.com/office/drawing/2014/main" id="{D2E5C56A-AE8A-E81C-3ACE-335D6D3BD4EA}"/>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dirty="0">
                <a:solidFill>
                  <a:srgbClr val="FFFFFF"/>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185E29B9-54B7-CA06-6610-269F707BDA05}"/>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10</a:t>
            </a:fld>
            <a:endParaRPr lang="en-US"/>
          </a:p>
        </p:txBody>
      </p:sp>
      <p:pic>
        <p:nvPicPr>
          <p:cNvPr id="32" name="Picture 31" descr="A screenshot of a computer&#10;&#10;Description automatically generated">
            <a:extLst>
              <a:ext uri="{FF2B5EF4-FFF2-40B4-BE49-F238E27FC236}">
                <a16:creationId xmlns:a16="http://schemas.microsoft.com/office/drawing/2014/main" id="{64589780-1AB9-FB21-7D36-EF6EB6EF2F37}"/>
              </a:ext>
            </a:extLst>
          </p:cNvPr>
          <p:cNvPicPr>
            <a:picLocks noChangeAspect="1"/>
          </p:cNvPicPr>
          <p:nvPr/>
        </p:nvPicPr>
        <p:blipFill rotWithShape="1">
          <a:blip r:embed="rId3"/>
          <a:srcRect l="2054" t="22461" r="2129" b="11527"/>
          <a:stretch/>
        </p:blipFill>
        <p:spPr>
          <a:xfrm>
            <a:off x="676274" y="262794"/>
            <a:ext cx="10240933" cy="4527043"/>
          </a:xfrm>
          <a:prstGeom prst="rect">
            <a:avLst/>
          </a:prstGeom>
        </p:spPr>
      </p:pic>
    </p:spTree>
    <p:extLst>
      <p:ext uri="{BB962C8B-B14F-4D97-AF65-F5344CB8AC3E}">
        <p14:creationId xmlns:p14="http://schemas.microsoft.com/office/powerpoint/2010/main" val="92499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6936DC-CAC3-1F4D-8BEF-8F405DED3836}"/>
              </a:ext>
            </a:extLst>
          </p:cNvPr>
          <p:cNvSpPr>
            <a:spLocks noGrp="1"/>
          </p:cNvSpPr>
          <p:nvPr>
            <p:ph type="title"/>
          </p:nvPr>
        </p:nvSpPr>
        <p:spPr>
          <a:xfrm>
            <a:off x="3321672" y="138546"/>
            <a:ext cx="8565527" cy="1627632"/>
          </a:xfrm>
        </p:spPr>
        <p:txBody>
          <a:bodyPr/>
          <a:lstStyle/>
          <a:p>
            <a:r>
              <a:rPr lang="en-US" sz="4800" dirty="0">
                <a:solidFill>
                  <a:schemeClr val="tx1"/>
                </a:solidFill>
                <a:latin typeface="Arial Black" panose="020B0A04020102020204" pitchFamily="34" charset="0"/>
              </a:rPr>
              <a:t>Micro apps- power point for Sprint 1 </a:t>
            </a:r>
          </a:p>
        </p:txBody>
      </p:sp>
      <p:sp>
        <p:nvSpPr>
          <p:cNvPr id="5" name="Slide Number Placeholder 4">
            <a:extLst>
              <a:ext uri="{FF2B5EF4-FFF2-40B4-BE49-F238E27FC236}">
                <a16:creationId xmlns:a16="http://schemas.microsoft.com/office/drawing/2014/main" id="{EF5061E0-5D46-B829-FF7D-BB95199AAD4E}"/>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11" name="Picture 10" descr="A person in a black shirt&#10;&#10;Description automatically generated">
            <a:extLst>
              <a:ext uri="{FF2B5EF4-FFF2-40B4-BE49-F238E27FC236}">
                <a16:creationId xmlns:a16="http://schemas.microsoft.com/office/drawing/2014/main" id="{1AFE07C0-0259-1DFD-1B91-E96B1BB7DC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105438" y="1779642"/>
            <a:ext cx="3553980" cy="2640507"/>
          </a:xfrm>
          <a:prstGeom prst="rect">
            <a:avLst/>
          </a:prstGeom>
        </p:spPr>
      </p:pic>
      <p:pic>
        <p:nvPicPr>
          <p:cNvPr id="15" name="Picture 14" descr="A baby in a tuxedo pointing">
            <a:extLst>
              <a:ext uri="{FF2B5EF4-FFF2-40B4-BE49-F238E27FC236}">
                <a16:creationId xmlns:a16="http://schemas.microsoft.com/office/drawing/2014/main" id="{521936D1-3025-7E9F-FAD3-9277BC25A2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604435" y="1766178"/>
            <a:ext cx="2597439" cy="3112598"/>
          </a:xfrm>
          <a:prstGeom prst="rect">
            <a:avLst/>
          </a:prstGeom>
        </p:spPr>
      </p:pic>
      <p:pic>
        <p:nvPicPr>
          <p:cNvPr id="17" name="Picture 16" descr="Blue and white text on a black background&#10;&#10;Description automatically generated">
            <a:extLst>
              <a:ext uri="{FF2B5EF4-FFF2-40B4-BE49-F238E27FC236}">
                <a16:creationId xmlns:a16="http://schemas.microsoft.com/office/drawing/2014/main" id="{F2432C63-B601-404A-78CE-DD37ADFA4F9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935791" y="4759400"/>
            <a:ext cx="2840327" cy="1491171"/>
          </a:xfrm>
          <a:prstGeom prst="rect">
            <a:avLst/>
          </a:prstGeom>
        </p:spPr>
      </p:pic>
      <p:pic>
        <p:nvPicPr>
          <p:cNvPr id="19" name="Picture 18" descr="A person in a suit pointing his nose&#10;&#10;Description automatically generated">
            <a:extLst>
              <a:ext uri="{FF2B5EF4-FFF2-40B4-BE49-F238E27FC236}">
                <a16:creationId xmlns:a16="http://schemas.microsoft.com/office/drawing/2014/main" id="{9DA6952E-BCFA-A8E1-A584-78911904542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897275" y="4967578"/>
            <a:ext cx="2597438" cy="1335825"/>
          </a:xfrm>
          <a:prstGeom prst="rect">
            <a:avLst/>
          </a:prstGeom>
        </p:spPr>
      </p:pic>
    </p:spTree>
    <p:extLst>
      <p:ext uri="{BB962C8B-B14F-4D97-AF65-F5344CB8AC3E}">
        <p14:creationId xmlns:p14="http://schemas.microsoft.com/office/powerpoint/2010/main" val="451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3632662" y="208233"/>
            <a:ext cx="10058400" cy="3566160"/>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556766" y="1104900"/>
            <a:ext cx="5693664" cy="768096"/>
          </a:xfrm>
        </p:spPr>
        <p:txBody>
          <a:bodyPr/>
          <a:lstStyle/>
          <a:p>
            <a:r>
              <a:rPr lang="en-US" sz="4400" dirty="0">
                <a:latin typeface="Arial Black" panose="020B0A04020102020204" pitchFamily="34" charset="0"/>
              </a:rPr>
              <a:t>WEB DESIGNERS</a:t>
            </a:r>
            <a:endParaRPr lang="en-US" sz="4400" b="1" dirty="0">
              <a:latin typeface="Arial Black" panose="020B0604020202020204" pitchFamily="34" charset="0"/>
              <a:ea typeface="Arial Regular"/>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pPr marL="342900" indent="-342900">
              <a:buFont typeface="Arial" panose="020B0604020202020204" pitchFamily="34" charset="0"/>
              <a:buChar char="•"/>
            </a:pPr>
            <a:r>
              <a:rPr lang="en-US" dirty="0"/>
              <a:t>Logos </a:t>
            </a:r>
          </a:p>
          <a:p>
            <a:pPr marL="342900" indent="-342900">
              <a:buFont typeface="Arial" panose="020B0604020202020204" pitchFamily="34" charset="0"/>
              <a:buChar char="•"/>
            </a:pPr>
            <a:r>
              <a:rPr lang="en-US" dirty="0"/>
              <a:t>layouts for your pages</a:t>
            </a:r>
          </a:p>
          <a:p>
            <a:pPr marL="342900" indent="-342900">
              <a:buFont typeface="Arial" panose="020B0604020202020204" pitchFamily="34" charset="0"/>
              <a:buChar char="•"/>
            </a:pPr>
            <a:r>
              <a:rPr lang="en-US" dirty="0"/>
              <a:t>Color Scheme ideas </a:t>
            </a:r>
          </a:p>
          <a:p>
            <a:endParaRPr lang="en-US" dirty="0"/>
          </a:p>
        </p:txBody>
      </p:sp>
      <p:sp>
        <p:nvSpPr>
          <p:cNvPr id="4" name="TextBox 3">
            <a:extLst>
              <a:ext uri="{FF2B5EF4-FFF2-40B4-BE49-F238E27FC236}">
                <a16:creationId xmlns:a16="http://schemas.microsoft.com/office/drawing/2014/main" id="{456CB369-9C33-6F2A-14A7-A20B04C4AC21}"/>
              </a:ext>
            </a:extLst>
          </p:cNvPr>
          <p:cNvSpPr txBox="1"/>
          <p:nvPr/>
        </p:nvSpPr>
        <p:spPr>
          <a:xfrm>
            <a:off x="4977351" y="5267897"/>
            <a:ext cx="2696066" cy="369332"/>
          </a:xfrm>
          <a:prstGeom prst="rect">
            <a:avLst/>
          </a:prstGeom>
          <a:noFill/>
        </p:spPr>
        <p:txBody>
          <a:bodyPr wrap="square" rtlCol="0">
            <a:spAutoFit/>
          </a:bodyPr>
          <a:lstStyle/>
          <a:p>
            <a:r>
              <a:rPr lang="en-US" dirty="0"/>
              <a:t>Wesley Young </a:t>
            </a:r>
          </a:p>
        </p:txBody>
      </p:sp>
      <p:sp>
        <p:nvSpPr>
          <p:cNvPr id="5" name="TextBox 4">
            <a:extLst>
              <a:ext uri="{FF2B5EF4-FFF2-40B4-BE49-F238E27FC236}">
                <a16:creationId xmlns:a16="http://schemas.microsoft.com/office/drawing/2014/main" id="{FFCFAF8B-E88B-6BC8-85C2-CEF16A281DB5}"/>
              </a:ext>
            </a:extLst>
          </p:cNvPr>
          <p:cNvSpPr txBox="1"/>
          <p:nvPr/>
        </p:nvSpPr>
        <p:spPr>
          <a:xfrm>
            <a:off x="5691865" y="5637229"/>
            <a:ext cx="1558565" cy="369332"/>
          </a:xfrm>
          <a:prstGeom prst="rect">
            <a:avLst/>
          </a:prstGeom>
          <a:noFill/>
        </p:spPr>
        <p:txBody>
          <a:bodyPr wrap="square" rtlCol="0">
            <a:spAutoFit/>
          </a:bodyPr>
          <a:lstStyle/>
          <a:p>
            <a:r>
              <a:rPr lang="en-US" dirty="0"/>
              <a:t>Sheeba Adli</a:t>
            </a: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latin typeface="Arial Black" panose="020B0A04020102020204" pitchFamily="34" charset="0"/>
              </a:rPr>
              <a:t>WEB DESIGNERS - Logos </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sz="2000" dirty="0"/>
              <a:t>“homemade” logo from photoshop             Two ai logos</a:t>
            </a:r>
          </a:p>
          <a:p>
            <a:endParaRPr lang="en-US" sz="2000" dirty="0"/>
          </a:p>
          <a:p>
            <a:endParaRPr lang="en-US" sz="2000" dirty="0"/>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sz="900" dirty="0"/>
              <a:t>Sprint 1</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4" name="Content Placeholder 7" descr="A cartoon pumpkin with holes in it&#10;&#10;Description automatically generated">
            <a:extLst>
              <a:ext uri="{FF2B5EF4-FFF2-40B4-BE49-F238E27FC236}">
                <a16:creationId xmlns:a16="http://schemas.microsoft.com/office/drawing/2014/main" id="{FB472AC0-AF1A-1DD4-3A43-2C6B3EE29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35174"/>
            <a:ext cx="3111798" cy="3111798"/>
          </a:xfrm>
          <a:prstGeom prst="rect">
            <a:avLst/>
          </a:prstGeom>
        </p:spPr>
      </p:pic>
      <p:pic>
        <p:nvPicPr>
          <p:cNvPr id="5" name="Picture 4" descr="A black and white logo of a pumpkin&#10;&#10;Description automatically generated">
            <a:extLst>
              <a:ext uri="{FF2B5EF4-FFF2-40B4-BE49-F238E27FC236}">
                <a16:creationId xmlns:a16="http://schemas.microsoft.com/office/drawing/2014/main" id="{813FF01E-C68E-15F6-CF17-82F87C3B8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459" y="2328051"/>
            <a:ext cx="1662677" cy="1662677"/>
          </a:xfrm>
          <a:prstGeom prst="rect">
            <a:avLst/>
          </a:prstGeom>
        </p:spPr>
      </p:pic>
      <p:pic>
        <p:nvPicPr>
          <p:cNvPr id="6" name="Picture 5" descr="A pumpkin in a straw hat&#10;&#10;Description automatically generated">
            <a:extLst>
              <a:ext uri="{FF2B5EF4-FFF2-40B4-BE49-F238E27FC236}">
                <a16:creationId xmlns:a16="http://schemas.microsoft.com/office/drawing/2014/main" id="{309B5750-9AAB-1C43-EB52-14B3796BB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569" y="4286358"/>
            <a:ext cx="1662677" cy="1662677"/>
          </a:xfrm>
          <a:prstGeom prst="rect">
            <a:avLst/>
          </a:prstGeom>
        </p:spPr>
      </p:pic>
      <p:sp>
        <p:nvSpPr>
          <p:cNvPr id="8" name="TextBox 7">
            <a:extLst>
              <a:ext uri="{FF2B5EF4-FFF2-40B4-BE49-F238E27FC236}">
                <a16:creationId xmlns:a16="http://schemas.microsoft.com/office/drawing/2014/main" id="{F1137CA9-BF84-BDC2-8175-7CC3B7CF46FF}"/>
              </a:ext>
            </a:extLst>
          </p:cNvPr>
          <p:cNvSpPr txBox="1"/>
          <p:nvPr/>
        </p:nvSpPr>
        <p:spPr>
          <a:xfrm>
            <a:off x="8803033" y="1768163"/>
            <a:ext cx="6097554" cy="369332"/>
          </a:xfrm>
          <a:prstGeom prst="rect">
            <a:avLst/>
          </a:prstGeom>
          <a:noFill/>
        </p:spPr>
        <p:txBody>
          <a:bodyPr wrap="square">
            <a:spAutoFit/>
          </a:bodyPr>
          <a:lstStyle/>
          <a:p>
            <a:r>
              <a:rPr lang="en-US" sz="1800" dirty="0"/>
              <a:t>Hollowed logos</a:t>
            </a:r>
          </a:p>
        </p:txBody>
      </p:sp>
      <p:pic>
        <p:nvPicPr>
          <p:cNvPr id="9" name="Picture 8" descr="A black circle with a pumpkin face&#10;&#10;Description automatically generated">
            <a:extLst>
              <a:ext uri="{FF2B5EF4-FFF2-40B4-BE49-F238E27FC236}">
                <a16:creationId xmlns:a16="http://schemas.microsoft.com/office/drawing/2014/main" id="{2D3571CB-356C-9D55-CC18-22C6107E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6458" y="2302016"/>
            <a:ext cx="1640012" cy="1640012"/>
          </a:xfrm>
          <a:prstGeom prst="rect">
            <a:avLst/>
          </a:prstGeom>
        </p:spPr>
      </p:pic>
      <p:pic>
        <p:nvPicPr>
          <p:cNvPr id="10" name="Picture 9" descr="A logo of a pumpkin&#10;&#10;Description automatically generated">
            <a:extLst>
              <a:ext uri="{FF2B5EF4-FFF2-40B4-BE49-F238E27FC236}">
                <a16:creationId xmlns:a16="http://schemas.microsoft.com/office/drawing/2014/main" id="{C84D5AF0-5663-8E22-4F4A-000277227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6458" y="3978354"/>
            <a:ext cx="1640012" cy="1640012"/>
          </a:xfrm>
          <a:prstGeom prst="rect">
            <a:avLst/>
          </a:prstGeom>
        </p:spPr>
      </p:pic>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BA6B-4004-4780-F080-03B3802A857E}"/>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3BEA1524-CA89-FC9C-AF9A-11CEA6419080}"/>
              </a:ext>
            </a:extLst>
          </p:cNvPr>
          <p:cNvSpPr>
            <a:spLocks noGrp="1"/>
          </p:cNvSpPr>
          <p:nvPr>
            <p:ph type="body" sz="quarter" idx="13"/>
          </p:nvPr>
        </p:nvSpPr>
        <p:spPr>
          <a:xfrm>
            <a:off x="177338" y="3338657"/>
            <a:ext cx="3932238" cy="588963"/>
          </a:xfrm>
        </p:spPr>
        <p:txBody>
          <a:bodyPr/>
          <a:lstStyle/>
          <a:p>
            <a:r>
              <a:rPr lang="en-US" sz="2400" dirty="0">
                <a:solidFill>
                  <a:schemeClr val="tx1"/>
                </a:solidFill>
                <a:latin typeface="Arial Black" panose="020B0A04020102020204" pitchFamily="34" charset="0"/>
              </a:rPr>
              <a:t>Current Color scheme</a:t>
            </a:r>
            <a:endParaRPr lang="en-US" dirty="0">
              <a:solidFill>
                <a:schemeClr val="tx1"/>
              </a:solidFill>
              <a:latin typeface="Arial Black" panose="020B0A04020102020204" pitchFamily="34" charset="0"/>
            </a:endParaRPr>
          </a:p>
        </p:txBody>
      </p:sp>
      <p:sp>
        <p:nvSpPr>
          <p:cNvPr id="23" name="Slide Number Placeholder 22">
            <a:extLst>
              <a:ext uri="{FF2B5EF4-FFF2-40B4-BE49-F238E27FC236}">
                <a16:creationId xmlns:a16="http://schemas.microsoft.com/office/drawing/2014/main" id="{13831F5C-09F8-61F8-E3B0-E7A30A9BC404}"/>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5" name="TextBox 4">
            <a:extLst>
              <a:ext uri="{FF2B5EF4-FFF2-40B4-BE49-F238E27FC236}">
                <a16:creationId xmlns:a16="http://schemas.microsoft.com/office/drawing/2014/main" id="{66F39929-F121-D5B5-5B9D-9E4355B3508A}"/>
              </a:ext>
            </a:extLst>
          </p:cNvPr>
          <p:cNvSpPr txBox="1"/>
          <p:nvPr/>
        </p:nvSpPr>
        <p:spPr>
          <a:xfrm>
            <a:off x="2949240" y="1003018"/>
            <a:ext cx="6293520" cy="830997"/>
          </a:xfrm>
          <a:prstGeom prst="rect">
            <a:avLst/>
          </a:prstGeom>
          <a:noFill/>
        </p:spPr>
        <p:txBody>
          <a:bodyPr wrap="square">
            <a:spAutoFit/>
          </a:bodyPr>
          <a:lstStyle/>
          <a:p>
            <a:r>
              <a:rPr lang="en-US" sz="4800" dirty="0">
                <a:latin typeface="Arial Black"/>
                <a:ea typeface="Arial Regular"/>
                <a:cs typeface="Arial Black" panose="020B0604020202020204" pitchFamily="34" charset="0"/>
              </a:rPr>
              <a:t>WEB DESIGNERS</a:t>
            </a:r>
            <a:endParaRPr lang="en-US" sz="4800" dirty="0"/>
          </a:p>
        </p:txBody>
      </p:sp>
      <p:pic>
        <p:nvPicPr>
          <p:cNvPr id="6" name="Content Placeholder 4" descr="A screenshot of a color palette&#10;&#10;Description automatically generated">
            <a:extLst>
              <a:ext uri="{FF2B5EF4-FFF2-40B4-BE49-F238E27FC236}">
                <a16:creationId xmlns:a16="http://schemas.microsoft.com/office/drawing/2014/main" id="{E2771AA8-2AB4-050B-15AA-6EE1B791F49E}"/>
              </a:ext>
            </a:extLst>
          </p:cNvPr>
          <p:cNvPicPr>
            <a:picLocks noChangeAspect="1"/>
          </p:cNvPicPr>
          <p:nvPr/>
        </p:nvPicPr>
        <p:blipFill rotWithShape="1">
          <a:blip r:embed="rId2">
            <a:extLst>
              <a:ext uri="{28A0092B-C50C-407E-A947-70E740481C1C}">
                <a14:useLocalDpi xmlns:a14="http://schemas.microsoft.com/office/drawing/2010/main" val="0"/>
              </a:ext>
            </a:extLst>
          </a:blip>
          <a:srcRect t="1916" b="8583"/>
          <a:stretch/>
        </p:blipFill>
        <p:spPr>
          <a:xfrm>
            <a:off x="4314233" y="1834015"/>
            <a:ext cx="7163222" cy="4808332"/>
          </a:xfrm>
          <a:prstGeom prst="rect">
            <a:avLst/>
          </a:prstGeom>
          <a:effectLst/>
        </p:spPr>
      </p:pic>
    </p:spTree>
    <p:extLst>
      <p:ext uri="{BB962C8B-B14F-4D97-AF65-F5344CB8AC3E}">
        <p14:creationId xmlns:p14="http://schemas.microsoft.com/office/powerpoint/2010/main" val="231777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46DA9-BA0F-558D-683B-DEE9A8365CE4}"/>
              </a:ext>
            </a:extLst>
          </p:cNvPr>
          <p:cNvSpPr>
            <a:spLocks noGrp="1"/>
          </p:cNvSpPr>
          <p:nvPr>
            <p:ph type="title"/>
          </p:nvPr>
        </p:nvSpPr>
        <p:spPr>
          <a:xfrm>
            <a:off x="1383608" y="843758"/>
            <a:ext cx="10058400" cy="1450757"/>
          </a:xfrm>
        </p:spPr>
        <p:txBody>
          <a:bodyPr/>
          <a:lstStyle/>
          <a:p>
            <a:r>
              <a:rPr lang="en-US" sz="4800" dirty="0">
                <a:solidFill>
                  <a:schemeClr val="tx1"/>
                </a:solidFill>
                <a:latin typeface="Arial Black"/>
                <a:ea typeface="Arial Regular"/>
                <a:cs typeface="Arial Black" panose="020B0604020202020204" pitchFamily="34" charset="0"/>
              </a:rPr>
              <a:t>WEB DESIGNERS</a:t>
            </a:r>
            <a:br>
              <a:rPr lang="en-US" sz="4800" dirty="0"/>
            </a:br>
            <a:endParaRPr lang="en-US" dirty="0"/>
          </a:p>
        </p:txBody>
      </p:sp>
      <p:sp>
        <p:nvSpPr>
          <p:cNvPr id="4" name="Footer Placeholder 3">
            <a:extLst>
              <a:ext uri="{FF2B5EF4-FFF2-40B4-BE49-F238E27FC236}">
                <a16:creationId xmlns:a16="http://schemas.microsoft.com/office/drawing/2014/main" id="{F8969BA2-6527-1CB7-9D8E-96FC5D5C463B}"/>
              </a:ext>
            </a:extLst>
          </p:cNvPr>
          <p:cNvSpPr>
            <a:spLocks noGrp="1"/>
          </p:cNvSpPr>
          <p:nvPr>
            <p:ph type="ftr" sz="quarter" idx="11"/>
          </p:nvPr>
        </p:nvSpPr>
        <p:spPr/>
        <p:txBody>
          <a:bodyPr/>
          <a:lstStyle/>
          <a:p>
            <a:r>
              <a:rPr lang="en-US" sz="900" dirty="0"/>
              <a:t>Sprint 1</a:t>
            </a:r>
            <a:endParaRPr lang="en-US" dirty="0"/>
          </a:p>
        </p:txBody>
      </p:sp>
      <p:sp>
        <p:nvSpPr>
          <p:cNvPr id="5" name="Slide Number Placeholder 4">
            <a:extLst>
              <a:ext uri="{FF2B5EF4-FFF2-40B4-BE49-F238E27FC236}">
                <a16:creationId xmlns:a16="http://schemas.microsoft.com/office/drawing/2014/main" id="{5F1B4C8D-C541-AC03-3CA7-4E0E8DA2AEEF}"/>
              </a:ext>
            </a:extLst>
          </p:cNvPr>
          <p:cNvSpPr>
            <a:spLocks noGrp="1"/>
          </p:cNvSpPr>
          <p:nvPr>
            <p:ph type="sldNum" sz="quarter" idx="12"/>
          </p:nvPr>
        </p:nvSpPr>
        <p:spPr/>
        <p:txBody>
          <a:bodyPr/>
          <a:lstStyle/>
          <a:p>
            <a:fld id="{48F63A3B-78C7-47BE-AE5E-E10140E04643}" type="slidenum">
              <a:rPr lang="en-US" smtClean="0"/>
              <a:pPr/>
              <a:t>5</a:t>
            </a:fld>
            <a:endParaRPr lang="en-US" dirty="0"/>
          </a:p>
        </p:txBody>
      </p:sp>
      <p:pic>
        <p:nvPicPr>
          <p:cNvPr id="6" name="Content Placeholder 6" descr="A screenshot of a computer&#10;&#10;Description automatically generated">
            <a:extLst>
              <a:ext uri="{FF2B5EF4-FFF2-40B4-BE49-F238E27FC236}">
                <a16:creationId xmlns:a16="http://schemas.microsoft.com/office/drawing/2014/main" id="{5788E4F9-3784-C23C-3F9B-5B1749311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542" y="2055542"/>
            <a:ext cx="1304337" cy="4221801"/>
          </a:xfrm>
          <a:prstGeom prst="rect">
            <a:avLst/>
          </a:prstGeom>
        </p:spPr>
      </p:pic>
      <p:pic>
        <p:nvPicPr>
          <p:cNvPr id="7" name="Content Placeholder 8" descr="A screenshot of a website&#10;&#10;Description automatically generated">
            <a:extLst>
              <a:ext uri="{FF2B5EF4-FFF2-40B4-BE49-F238E27FC236}">
                <a16:creationId xmlns:a16="http://schemas.microsoft.com/office/drawing/2014/main" id="{781A95B5-5CD9-225F-1A2A-CC45EDCEF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219" y="2049347"/>
            <a:ext cx="1304337" cy="422180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9FC5037-1AF5-0ECA-EAA3-11041A117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371" y="2317622"/>
            <a:ext cx="1819748" cy="3919859"/>
          </a:xfrm>
          <a:prstGeom prst="rect">
            <a:avLst/>
          </a:prstGeom>
        </p:spPr>
      </p:pic>
      <p:sp>
        <p:nvSpPr>
          <p:cNvPr id="9" name="Title 1">
            <a:extLst>
              <a:ext uri="{FF2B5EF4-FFF2-40B4-BE49-F238E27FC236}">
                <a16:creationId xmlns:a16="http://schemas.microsoft.com/office/drawing/2014/main" id="{7A3E21D0-720B-C995-95B9-F68CC4F0F905}"/>
              </a:ext>
            </a:extLst>
          </p:cNvPr>
          <p:cNvSpPr txBox="1">
            <a:spLocks/>
          </p:cNvSpPr>
          <p:nvPr/>
        </p:nvSpPr>
        <p:spPr>
          <a:xfrm>
            <a:off x="313880" y="1798959"/>
            <a:ext cx="1181460" cy="3511541"/>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solidFill>
                  <a:srgbClr val="FFFFFF"/>
                </a:solidFill>
              </a:rPr>
              <a:t>Layouts</a:t>
            </a:r>
          </a:p>
        </p:txBody>
      </p:sp>
      <p:sp>
        <p:nvSpPr>
          <p:cNvPr id="10" name="TextBox 9">
            <a:extLst>
              <a:ext uri="{FF2B5EF4-FFF2-40B4-BE49-F238E27FC236}">
                <a16:creationId xmlns:a16="http://schemas.microsoft.com/office/drawing/2014/main" id="{45D75DD9-5A73-265B-2026-86494F25E2A6}"/>
              </a:ext>
            </a:extLst>
          </p:cNvPr>
          <p:cNvSpPr txBox="1"/>
          <p:nvPr/>
        </p:nvSpPr>
        <p:spPr>
          <a:xfrm>
            <a:off x="3335145" y="1748919"/>
            <a:ext cx="1983968" cy="30777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dirty="0">
                <a:latin typeface="Arial"/>
                <a:cs typeface="Arial"/>
              </a:rPr>
              <a:t>Home page layout</a:t>
            </a:r>
          </a:p>
        </p:txBody>
      </p:sp>
      <p:sp>
        <p:nvSpPr>
          <p:cNvPr id="11" name="TextBox 10">
            <a:extLst>
              <a:ext uri="{FF2B5EF4-FFF2-40B4-BE49-F238E27FC236}">
                <a16:creationId xmlns:a16="http://schemas.microsoft.com/office/drawing/2014/main" id="{A4AD97EF-8256-5F17-40E6-D3020D70B963}"/>
              </a:ext>
            </a:extLst>
          </p:cNvPr>
          <p:cNvSpPr txBox="1"/>
          <p:nvPr/>
        </p:nvSpPr>
        <p:spPr>
          <a:xfrm>
            <a:off x="5319113" y="1717102"/>
            <a:ext cx="2397897" cy="30777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dirty="0">
                <a:latin typeface="Arial"/>
                <a:cs typeface="Arial"/>
              </a:rPr>
              <a:t>Home page 2 layout</a:t>
            </a:r>
          </a:p>
        </p:txBody>
      </p:sp>
      <p:sp>
        <p:nvSpPr>
          <p:cNvPr id="12" name="TextBox 11">
            <a:extLst>
              <a:ext uri="{FF2B5EF4-FFF2-40B4-BE49-F238E27FC236}">
                <a16:creationId xmlns:a16="http://schemas.microsoft.com/office/drawing/2014/main" id="{A30CE811-17A1-42BC-9AAE-0693B64AD4F0}"/>
              </a:ext>
            </a:extLst>
          </p:cNvPr>
          <p:cNvSpPr txBox="1"/>
          <p:nvPr/>
        </p:nvSpPr>
        <p:spPr>
          <a:xfrm>
            <a:off x="7322090" y="1723963"/>
            <a:ext cx="1911191"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dirty="0">
                <a:latin typeface="Arial"/>
                <a:cs typeface="Arial"/>
              </a:rPr>
              <a:t>About us page layout</a:t>
            </a:r>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2948AAEF-BEE2-2B84-6BEA-A3E14CFA90D4}"/>
              </a:ext>
            </a:extLst>
          </p:cNvPr>
          <p:cNvPicPr>
            <a:picLocks noChangeAspect="1"/>
          </p:cNvPicPr>
          <p:nvPr/>
        </p:nvPicPr>
        <p:blipFill>
          <a:blip r:embed="rId5"/>
          <a:stretch>
            <a:fillRect/>
          </a:stretch>
        </p:blipFill>
        <p:spPr>
          <a:xfrm>
            <a:off x="171475" y="2074044"/>
            <a:ext cx="3283088" cy="4633335"/>
          </a:xfrm>
          <a:prstGeom prst="rect">
            <a:avLst/>
          </a:prstGeom>
        </p:spPr>
      </p:pic>
      <p:pic>
        <p:nvPicPr>
          <p:cNvPr id="3" name="Picture 2">
            <a:extLst>
              <a:ext uri="{FF2B5EF4-FFF2-40B4-BE49-F238E27FC236}">
                <a16:creationId xmlns:a16="http://schemas.microsoft.com/office/drawing/2014/main" id="{F820087A-5697-CEF2-942F-63AE50A55AD0}"/>
              </a:ext>
            </a:extLst>
          </p:cNvPr>
          <p:cNvPicPr>
            <a:picLocks noChangeAspect="1"/>
          </p:cNvPicPr>
          <p:nvPr/>
        </p:nvPicPr>
        <p:blipFill>
          <a:blip r:embed="rId6"/>
          <a:stretch>
            <a:fillRect/>
          </a:stretch>
        </p:blipFill>
        <p:spPr>
          <a:xfrm>
            <a:off x="9602197" y="2118113"/>
            <a:ext cx="954534" cy="4120995"/>
          </a:xfrm>
          <a:prstGeom prst="rect">
            <a:avLst/>
          </a:prstGeom>
        </p:spPr>
      </p:pic>
      <p:sp>
        <p:nvSpPr>
          <p:cNvPr id="13" name="TextBox 12">
            <a:extLst>
              <a:ext uri="{FF2B5EF4-FFF2-40B4-BE49-F238E27FC236}">
                <a16:creationId xmlns:a16="http://schemas.microsoft.com/office/drawing/2014/main" id="{84389396-25A9-8EA9-3B0B-58C9196E9DB4}"/>
              </a:ext>
            </a:extLst>
          </p:cNvPr>
          <p:cNvSpPr txBox="1"/>
          <p:nvPr/>
        </p:nvSpPr>
        <p:spPr>
          <a:xfrm>
            <a:off x="9224506" y="1766267"/>
            <a:ext cx="2796019" cy="30777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dirty="0">
                <a:latin typeface="Arial"/>
                <a:cs typeface="Arial"/>
              </a:rPr>
              <a:t>About us page 2 layout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012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866712" y="209112"/>
            <a:ext cx="8165592" cy="768096"/>
          </a:xfrm>
        </p:spPr>
        <p:txBody>
          <a:bodyPr>
            <a:normAutofit fontScale="90000"/>
          </a:bodyPr>
          <a:lstStyle/>
          <a:p>
            <a:r>
              <a:rPr lang="en-US" sz="4800" dirty="0">
                <a:latin typeface="Arial Black"/>
                <a:cs typeface="Arial Black" panose="020B0604020202020204" pitchFamily="34" charset="0"/>
              </a:rPr>
              <a:t>WEB DEVELOPERS</a:t>
            </a:r>
            <a:endParaRPr lang="en-US" sz="4800" b="1" dirty="0">
              <a:latin typeface="Arial Black" panose="020B0604020202020204" pitchFamily="34" charset="0"/>
              <a:cs typeface="Arial Black" panose="020B0604020202020204" pitchFamily="34" charset="0"/>
            </a:endParaRPr>
          </a:p>
        </p:txBody>
      </p:sp>
      <p:sp>
        <p:nvSpPr>
          <p:cNvPr id="4" name="Text Placeholder 3">
            <a:extLst>
              <a:ext uri="{FF2B5EF4-FFF2-40B4-BE49-F238E27FC236}">
                <a16:creationId xmlns:a16="http://schemas.microsoft.com/office/drawing/2014/main" id="{BFCA47FE-D077-977B-6B82-891B076A8780}"/>
              </a:ext>
            </a:extLst>
          </p:cNvPr>
          <p:cNvSpPr>
            <a:spLocks noGrp="1"/>
          </p:cNvSpPr>
          <p:nvPr>
            <p:ph type="body" idx="1"/>
          </p:nvPr>
        </p:nvSpPr>
        <p:spPr>
          <a:xfrm>
            <a:off x="5726868" y="1239936"/>
            <a:ext cx="4689809" cy="411480"/>
          </a:xfrm>
        </p:spPr>
        <p:txBody>
          <a:bodyPr/>
          <a:lstStyle/>
          <a:p>
            <a:r>
              <a:rPr lang="en-US" sz="3600" dirty="0"/>
              <a:t>Logistics of ERD </a:t>
            </a:r>
          </a:p>
        </p:txBody>
      </p:sp>
      <p:sp>
        <p:nvSpPr>
          <p:cNvPr id="5" name="Content Placeholder 4">
            <a:extLst>
              <a:ext uri="{FF2B5EF4-FFF2-40B4-BE49-F238E27FC236}">
                <a16:creationId xmlns:a16="http://schemas.microsoft.com/office/drawing/2014/main" id="{CF8C7F1F-45B8-651D-5538-17B892462220}"/>
              </a:ext>
            </a:extLst>
          </p:cNvPr>
          <p:cNvSpPr>
            <a:spLocks noGrp="1"/>
          </p:cNvSpPr>
          <p:nvPr>
            <p:ph sz="half" idx="2"/>
          </p:nvPr>
        </p:nvSpPr>
        <p:spPr>
          <a:xfrm>
            <a:off x="3604768" y="2192159"/>
            <a:ext cx="2934577" cy="3017150"/>
          </a:xfrm>
        </p:spPr>
        <p:txBody>
          <a:bodyPr/>
          <a:lstStyle/>
          <a:p>
            <a:pPr>
              <a:buFont typeface="Arial" panose="020B0604020202020204" pitchFamily="34" charset="0"/>
              <a:buChar char="•"/>
            </a:pPr>
            <a:r>
              <a:rPr lang="en-US" sz="1200" dirty="0">
                <a:latin typeface="Arial" panose="020B0604020202020204" pitchFamily="34" charset="0"/>
                <a:cs typeface="Arial" panose="020B0604020202020204" pitchFamily="34" charset="0"/>
              </a:rPr>
              <a:t>Our project is tracking crop information for large-scale farms. </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The plot table is a bridge table between the farm table and crop table. It will allow us to track which crops are in which plots and the history of each plot. Farms rotate different crops that soak up different nutrients so the user can store their plot’s history.</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 The crop table stores various information about the plants on the farm.</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 The farm table stores information about the farm’s Name, Size, and Location.</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We have a Customer Table and Customer Roster that will hold cell phone numbers and emails of the customers of a specific farm. This will allow the farmers to collect their customers' contact information and later contact them about their products.</a:t>
            </a:r>
          </a:p>
          <a:p>
            <a:pPr marL="0" indent="0">
              <a:buNone/>
            </a:pPr>
            <a:r>
              <a:rPr lang="en-US" dirty="0"/>
              <a:t> </a:t>
            </a:r>
          </a:p>
        </p:txBody>
      </p:sp>
      <p:pic>
        <p:nvPicPr>
          <p:cNvPr id="20" name="Picture 19" descr="A screenshot of a computer&#10;&#10;Description automatically generated">
            <a:extLst>
              <a:ext uri="{FF2B5EF4-FFF2-40B4-BE49-F238E27FC236}">
                <a16:creationId xmlns:a16="http://schemas.microsoft.com/office/drawing/2014/main" id="{AA7F3FBF-2E4C-021B-9211-AD88F93B1A73}"/>
              </a:ext>
            </a:extLst>
          </p:cNvPr>
          <p:cNvPicPr>
            <a:picLocks noChangeAspect="1"/>
          </p:cNvPicPr>
          <p:nvPr/>
        </p:nvPicPr>
        <p:blipFill>
          <a:blip r:embed="rId2"/>
          <a:stretch>
            <a:fillRect/>
          </a:stretch>
        </p:blipFill>
        <p:spPr>
          <a:xfrm>
            <a:off x="7097046" y="3190703"/>
            <a:ext cx="4935258" cy="2950278"/>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E7280D-8B40-D7E2-9248-686297896E74}"/>
              </a:ext>
            </a:extLst>
          </p:cNvPr>
          <p:cNvSpPr>
            <a:spLocks noGrp="1"/>
          </p:cNvSpPr>
          <p:nvPr>
            <p:ph idx="1"/>
          </p:nvPr>
        </p:nvSpPr>
        <p:spPr>
          <a:xfrm>
            <a:off x="5585495" y="380561"/>
            <a:ext cx="6492240" cy="1993207"/>
          </a:xfrm>
        </p:spPr>
        <p:txBody>
          <a:bodyPr/>
          <a:lstStyle/>
          <a:p>
            <a:pPr>
              <a:buClr>
                <a:srgbClr val="AD3A05"/>
              </a:buClr>
              <a:buFont typeface="Arial" panose="020B0604020202020204" pitchFamily="34" charset="0"/>
              <a:buChar char="•"/>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The Supplies table stores information about farming supplies such as fertilizer and seeds. The category table will help organize the supplies and the inventory table will show what supplies are specific to each farm.</a:t>
            </a:r>
          </a:p>
          <a:p>
            <a:pPr>
              <a:buClr>
                <a:srgbClr val="AD3A05"/>
              </a:buClr>
              <a:buFont typeface="Arial" panose="020B0604020202020204" pitchFamily="34" charset="0"/>
              <a:buChar char="•"/>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 Employee information will be stored in the User table and users will have roles given to them that will determine how much access they will have. (For example, Admin vs user)</a:t>
            </a:r>
          </a:p>
          <a:p>
            <a:pPr>
              <a:buClr>
                <a:srgbClr val="AD3A05"/>
              </a:buClr>
              <a:buFont typeface="Arial" panose="020B0604020202020204" pitchFamily="34" charset="0"/>
              <a:buChar char="•"/>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 The Equipment table will store information, including the location and availability (Status) of the equipment on the farm. Users will be able to make requests (Schedule Table) to use equipment that will be approved by a user with admin access.</a:t>
            </a:r>
          </a:p>
          <a:p>
            <a:endParaRPr lang="en-US" dirty="0"/>
          </a:p>
        </p:txBody>
      </p:sp>
      <p:sp>
        <p:nvSpPr>
          <p:cNvPr id="7" name="Slide Number Placeholder 6">
            <a:extLst>
              <a:ext uri="{FF2B5EF4-FFF2-40B4-BE49-F238E27FC236}">
                <a16:creationId xmlns:a16="http://schemas.microsoft.com/office/drawing/2014/main" id="{AC8A8890-A6A6-44FB-04C3-0A6BE4E9F37B}"/>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5C5EBA2D-9246-4BFD-60AC-AE1004701533}"/>
              </a:ext>
            </a:extLst>
          </p:cNvPr>
          <p:cNvPicPr>
            <a:picLocks noGrp="1" noChangeAspect="1"/>
          </p:cNvPicPr>
          <p:nvPr>
            <p:ph sz="quarter" idx="4294967295"/>
          </p:nvPr>
        </p:nvPicPr>
        <p:blipFill>
          <a:blip r:embed="rId2"/>
          <a:stretch>
            <a:fillRect/>
          </a:stretch>
        </p:blipFill>
        <p:spPr>
          <a:xfrm>
            <a:off x="4668590" y="2837856"/>
            <a:ext cx="1833810" cy="3804491"/>
          </a:xfrm>
        </p:spPr>
      </p:pic>
      <p:pic>
        <p:nvPicPr>
          <p:cNvPr id="11" name="Picture 10" descr="A screenshot of a computer">
            <a:extLst>
              <a:ext uri="{FF2B5EF4-FFF2-40B4-BE49-F238E27FC236}">
                <a16:creationId xmlns:a16="http://schemas.microsoft.com/office/drawing/2014/main" id="{ED227056-27A3-0851-6E41-3C9041D392BF}"/>
              </a:ext>
            </a:extLst>
          </p:cNvPr>
          <p:cNvPicPr>
            <a:picLocks noChangeAspect="1"/>
          </p:cNvPicPr>
          <p:nvPr/>
        </p:nvPicPr>
        <p:blipFill>
          <a:blip r:embed="rId3"/>
          <a:stretch>
            <a:fillRect/>
          </a:stretch>
        </p:blipFill>
        <p:spPr>
          <a:xfrm>
            <a:off x="6993424" y="2467224"/>
            <a:ext cx="4621303" cy="209031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74F1263-B05C-6A0A-C185-BDFFFBEE1451}"/>
              </a:ext>
            </a:extLst>
          </p:cNvPr>
          <p:cNvPicPr>
            <a:picLocks noChangeAspect="1"/>
          </p:cNvPicPr>
          <p:nvPr/>
        </p:nvPicPr>
        <p:blipFill>
          <a:blip r:embed="rId4"/>
          <a:stretch>
            <a:fillRect/>
          </a:stretch>
        </p:blipFill>
        <p:spPr>
          <a:xfrm>
            <a:off x="186436" y="1685003"/>
            <a:ext cx="3741928" cy="241923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0C6EB2EF-2801-0844-93DC-F978980FC7A3}"/>
              </a:ext>
            </a:extLst>
          </p:cNvPr>
          <p:cNvPicPr>
            <a:picLocks noChangeAspect="1"/>
          </p:cNvPicPr>
          <p:nvPr/>
        </p:nvPicPr>
        <p:blipFill>
          <a:blip r:embed="rId5"/>
          <a:stretch>
            <a:fillRect/>
          </a:stretch>
        </p:blipFill>
        <p:spPr>
          <a:xfrm>
            <a:off x="84715" y="4557539"/>
            <a:ext cx="3898598" cy="1943703"/>
          </a:xfrm>
          <a:prstGeom prst="rect">
            <a:avLst/>
          </a:prstGeom>
        </p:spPr>
      </p:pic>
      <p:sp>
        <p:nvSpPr>
          <p:cNvPr id="19" name="TextBox 18">
            <a:extLst>
              <a:ext uri="{FF2B5EF4-FFF2-40B4-BE49-F238E27FC236}">
                <a16:creationId xmlns:a16="http://schemas.microsoft.com/office/drawing/2014/main" id="{C3B5B522-638B-395C-32C9-76B08EB94341}"/>
              </a:ext>
            </a:extLst>
          </p:cNvPr>
          <p:cNvSpPr txBox="1"/>
          <p:nvPr/>
        </p:nvSpPr>
        <p:spPr>
          <a:xfrm>
            <a:off x="-73890" y="18714"/>
            <a:ext cx="4257964" cy="1415772"/>
          </a:xfrm>
          <a:prstGeom prst="rect">
            <a:avLst/>
          </a:prstGeom>
          <a:noFill/>
        </p:spPr>
        <p:txBody>
          <a:bodyPr wrap="square" rtlCol="0">
            <a:spAutoFit/>
          </a:bodyPr>
          <a:lstStyle/>
          <a:p>
            <a:r>
              <a:rPr kumimoji="0" lang="en-US" sz="4300" b="0" i="0" u="none" strike="noStrike" kern="1200" cap="none" spc="-50" normalizeH="0" baseline="0" noProof="0" dirty="0">
                <a:ln>
                  <a:noFill/>
                </a:ln>
                <a:solidFill>
                  <a:srgbClr val="000000">
                    <a:lumMod val="75000"/>
                    <a:lumOff val="25000"/>
                  </a:srgbClr>
                </a:solidFill>
                <a:effectLst/>
                <a:uLnTx/>
                <a:uFillTx/>
                <a:latin typeface="Arial Black"/>
                <a:ea typeface="+mj-ea"/>
                <a:cs typeface="Arial Black" panose="020B0604020202020204" pitchFamily="34" charset="0"/>
              </a:rPr>
              <a:t>WEB DEVELOPERS</a:t>
            </a:r>
            <a:endParaRPr lang="en-US" dirty="0"/>
          </a:p>
        </p:txBody>
      </p:sp>
    </p:spTree>
    <p:extLst>
      <p:ext uri="{BB962C8B-B14F-4D97-AF65-F5344CB8AC3E}">
        <p14:creationId xmlns:p14="http://schemas.microsoft.com/office/powerpoint/2010/main" val="360231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9337-ACF1-8DF7-2E98-077BB21D12E2}"/>
              </a:ext>
            </a:extLst>
          </p:cNvPr>
          <p:cNvSpPr>
            <a:spLocks noGrp="1"/>
          </p:cNvSpPr>
          <p:nvPr>
            <p:ph type="title"/>
          </p:nvPr>
        </p:nvSpPr>
        <p:spPr/>
        <p:txBody>
          <a:bodyPr/>
          <a:lstStyle/>
          <a:p>
            <a:r>
              <a:rPr lang="en-US" dirty="0">
                <a:latin typeface="Arial Black" panose="020B0A04020102020204" pitchFamily="34" charset="0"/>
              </a:rPr>
              <a:t>Micro apps - Brochure</a:t>
            </a:r>
          </a:p>
        </p:txBody>
      </p:sp>
      <p:sp>
        <p:nvSpPr>
          <p:cNvPr id="3" name="Footer Placeholder 2">
            <a:extLst>
              <a:ext uri="{FF2B5EF4-FFF2-40B4-BE49-F238E27FC236}">
                <a16:creationId xmlns:a16="http://schemas.microsoft.com/office/drawing/2014/main" id="{E8E306FD-9955-9A5E-323C-359EAE2796F1}"/>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B86F648-3EF0-7D51-78D0-493AADE7AF58}"/>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6" name="Text Placeholder 5">
            <a:extLst>
              <a:ext uri="{FF2B5EF4-FFF2-40B4-BE49-F238E27FC236}">
                <a16:creationId xmlns:a16="http://schemas.microsoft.com/office/drawing/2014/main" id="{89A77C48-4A54-E259-684C-458C7E997390}"/>
              </a:ext>
            </a:extLst>
          </p:cNvPr>
          <p:cNvSpPr>
            <a:spLocks noGrp="1"/>
          </p:cNvSpPr>
          <p:nvPr>
            <p:ph type="body" sz="quarter" idx="14"/>
          </p:nvPr>
        </p:nvSpPr>
        <p:spPr>
          <a:xfrm>
            <a:off x="758905" y="4989515"/>
            <a:ext cx="2603452" cy="1198848"/>
          </a:xfrm>
        </p:spPr>
        <p:txBody>
          <a:bodyPr/>
          <a:lstStyle/>
          <a:p>
            <a:r>
              <a:rPr lang="en-US" dirty="0"/>
              <a:t>Hex numbers</a:t>
            </a:r>
          </a:p>
        </p:txBody>
      </p:sp>
      <p:sp>
        <p:nvSpPr>
          <p:cNvPr id="7" name="Text Placeholder 6">
            <a:extLst>
              <a:ext uri="{FF2B5EF4-FFF2-40B4-BE49-F238E27FC236}">
                <a16:creationId xmlns:a16="http://schemas.microsoft.com/office/drawing/2014/main" id="{81A9B643-D4FF-0C79-FFC1-F4A6F2D5C825}"/>
              </a:ext>
            </a:extLst>
          </p:cNvPr>
          <p:cNvSpPr>
            <a:spLocks noGrp="1"/>
          </p:cNvSpPr>
          <p:nvPr>
            <p:ph type="body" sz="quarter" idx="15"/>
          </p:nvPr>
        </p:nvSpPr>
        <p:spPr/>
        <p:txBody>
          <a:bodyPr/>
          <a:lstStyle/>
          <a:p>
            <a:r>
              <a:rPr lang="en-US" dirty="0"/>
              <a:t>DECIDED ON TEAM COLORS</a:t>
            </a:r>
          </a:p>
        </p:txBody>
      </p:sp>
      <p:pic>
        <p:nvPicPr>
          <p:cNvPr id="23" name="Picture Placeholder 22" descr="A person sitting in a chair reading a book&#10;&#10;Description automatically generated">
            <a:extLst>
              <a:ext uri="{FF2B5EF4-FFF2-40B4-BE49-F238E27FC236}">
                <a16:creationId xmlns:a16="http://schemas.microsoft.com/office/drawing/2014/main" id="{276735EF-1D3F-D03C-750D-970899219B32}"/>
              </a:ext>
            </a:extLst>
          </p:cNvPr>
          <p:cNvPicPr>
            <a:picLocks noGrp="1" noChangeAspect="1"/>
          </p:cNvPicPr>
          <p:nvPr>
            <p:ph type="pic" sz="quarter" idx="17"/>
          </p:nvPr>
        </p:nvPicPr>
        <p:blipFill>
          <a:blip r:embed="rId2"/>
          <a:srcRect l="12273" r="12273"/>
          <a:stretch>
            <a:fillRect/>
          </a:stretch>
        </p:blipFill>
        <p:spPr>
          <a:xfrm>
            <a:off x="3516308" y="2347600"/>
            <a:ext cx="2596896" cy="2596896"/>
          </a:xfrm>
        </p:spPr>
      </p:pic>
      <p:sp>
        <p:nvSpPr>
          <p:cNvPr id="9" name="Text Placeholder 8">
            <a:extLst>
              <a:ext uri="{FF2B5EF4-FFF2-40B4-BE49-F238E27FC236}">
                <a16:creationId xmlns:a16="http://schemas.microsoft.com/office/drawing/2014/main" id="{23FFE2FD-14BC-805A-5055-79301D373ED9}"/>
              </a:ext>
            </a:extLst>
          </p:cNvPr>
          <p:cNvSpPr>
            <a:spLocks noGrp="1"/>
          </p:cNvSpPr>
          <p:nvPr>
            <p:ph type="body" sz="quarter" idx="16"/>
          </p:nvPr>
        </p:nvSpPr>
        <p:spPr>
          <a:xfrm>
            <a:off x="3521462" y="4840978"/>
            <a:ext cx="2598737" cy="1347385"/>
          </a:xfrm>
        </p:spPr>
        <p:txBody>
          <a:bodyPr/>
          <a:lstStyle/>
          <a:p>
            <a:r>
              <a:rPr lang="en-US" dirty="0"/>
              <a:t>Communicated with the team</a:t>
            </a:r>
          </a:p>
        </p:txBody>
      </p:sp>
      <p:sp>
        <p:nvSpPr>
          <p:cNvPr id="10" name="Text Placeholder 9">
            <a:extLst>
              <a:ext uri="{FF2B5EF4-FFF2-40B4-BE49-F238E27FC236}">
                <a16:creationId xmlns:a16="http://schemas.microsoft.com/office/drawing/2014/main" id="{93998671-D56D-CEE1-EA6D-A8861D030F01}"/>
              </a:ext>
            </a:extLst>
          </p:cNvPr>
          <p:cNvSpPr>
            <a:spLocks noGrp="1"/>
          </p:cNvSpPr>
          <p:nvPr>
            <p:ph type="body" sz="quarter" idx="18"/>
          </p:nvPr>
        </p:nvSpPr>
        <p:spPr/>
        <p:txBody>
          <a:bodyPr/>
          <a:lstStyle/>
          <a:p>
            <a:r>
              <a:rPr lang="en-US" dirty="0"/>
              <a:t>Recorded information about out application</a:t>
            </a:r>
          </a:p>
        </p:txBody>
      </p:sp>
      <p:pic>
        <p:nvPicPr>
          <p:cNvPr id="25" name="Picture Placeholder 24" descr="A person holding a brochure&#10;&#10;Description automatically generated">
            <a:extLst>
              <a:ext uri="{FF2B5EF4-FFF2-40B4-BE49-F238E27FC236}">
                <a16:creationId xmlns:a16="http://schemas.microsoft.com/office/drawing/2014/main" id="{4C4B5A6A-679E-A95B-6F3E-80DAFF40632D}"/>
              </a:ext>
            </a:extLst>
          </p:cNvPr>
          <p:cNvPicPr>
            <a:picLocks noGrp="1" noChangeAspect="1"/>
          </p:cNvPicPr>
          <p:nvPr>
            <p:ph type="pic" sz="quarter" idx="20"/>
          </p:nvPr>
        </p:nvPicPr>
        <p:blipFill>
          <a:blip r:embed="rId3"/>
          <a:srcRect l="12671" r="12671"/>
          <a:stretch>
            <a:fillRect/>
          </a:stretch>
        </p:blipFill>
        <p:spPr/>
      </p:pic>
      <p:sp>
        <p:nvSpPr>
          <p:cNvPr id="12" name="Text Placeholder 11">
            <a:extLst>
              <a:ext uri="{FF2B5EF4-FFF2-40B4-BE49-F238E27FC236}">
                <a16:creationId xmlns:a16="http://schemas.microsoft.com/office/drawing/2014/main" id="{CEE3C2BF-D88B-03CD-8DD7-126B9A312D36}"/>
              </a:ext>
            </a:extLst>
          </p:cNvPr>
          <p:cNvSpPr>
            <a:spLocks noGrp="1"/>
          </p:cNvSpPr>
          <p:nvPr>
            <p:ph type="body" sz="quarter" idx="19"/>
          </p:nvPr>
        </p:nvSpPr>
        <p:spPr>
          <a:xfrm>
            <a:off x="6274589" y="4990707"/>
            <a:ext cx="2602971" cy="1197656"/>
          </a:xfrm>
        </p:spPr>
        <p:txBody>
          <a:bodyPr/>
          <a:lstStyle/>
          <a:p>
            <a:r>
              <a:rPr lang="en-US" dirty="0"/>
              <a:t>Completed out line</a:t>
            </a:r>
          </a:p>
        </p:txBody>
      </p:sp>
      <p:sp>
        <p:nvSpPr>
          <p:cNvPr id="13" name="Text Placeholder 12">
            <a:extLst>
              <a:ext uri="{FF2B5EF4-FFF2-40B4-BE49-F238E27FC236}">
                <a16:creationId xmlns:a16="http://schemas.microsoft.com/office/drawing/2014/main" id="{59CD6FD2-FBA8-046C-2B1C-57109DEF8979}"/>
              </a:ext>
            </a:extLst>
          </p:cNvPr>
          <p:cNvSpPr>
            <a:spLocks noGrp="1"/>
          </p:cNvSpPr>
          <p:nvPr>
            <p:ph type="body" sz="quarter" idx="21"/>
          </p:nvPr>
        </p:nvSpPr>
        <p:spPr/>
        <p:txBody>
          <a:bodyPr/>
          <a:lstStyle/>
          <a:p>
            <a:r>
              <a:rPr lang="en-US" dirty="0"/>
              <a:t>Created the Brochure</a:t>
            </a:r>
          </a:p>
        </p:txBody>
      </p:sp>
      <p:pic>
        <p:nvPicPr>
          <p:cNvPr id="27" name="Picture Placeholder 26" descr="A person standing in a field with a roll of hay&#10;&#10;Description automatically generated">
            <a:extLst>
              <a:ext uri="{FF2B5EF4-FFF2-40B4-BE49-F238E27FC236}">
                <a16:creationId xmlns:a16="http://schemas.microsoft.com/office/drawing/2014/main" id="{E75BCA08-1B36-1748-6859-AB3B2E6799CC}"/>
              </a:ext>
            </a:extLst>
          </p:cNvPr>
          <p:cNvPicPr>
            <a:picLocks noGrp="1" noChangeAspect="1"/>
          </p:cNvPicPr>
          <p:nvPr>
            <p:ph type="pic" sz="quarter" idx="23"/>
          </p:nvPr>
        </p:nvPicPr>
        <p:blipFill>
          <a:blip r:embed="rId4"/>
          <a:srcRect l="12465" r="12465"/>
          <a:stretch>
            <a:fillRect/>
          </a:stretch>
        </p:blipFill>
        <p:spPr/>
      </p:pic>
      <p:sp>
        <p:nvSpPr>
          <p:cNvPr id="15" name="Text Placeholder 14">
            <a:extLst>
              <a:ext uri="{FF2B5EF4-FFF2-40B4-BE49-F238E27FC236}">
                <a16:creationId xmlns:a16="http://schemas.microsoft.com/office/drawing/2014/main" id="{754B135B-C1F9-3C88-41E6-DA6F12B6E5E9}"/>
              </a:ext>
            </a:extLst>
          </p:cNvPr>
          <p:cNvSpPr>
            <a:spLocks noGrp="1"/>
          </p:cNvSpPr>
          <p:nvPr>
            <p:ph type="body" sz="quarter" idx="22"/>
          </p:nvPr>
        </p:nvSpPr>
        <p:spPr>
          <a:xfrm>
            <a:off x="9032431" y="4990707"/>
            <a:ext cx="2598737" cy="1197656"/>
          </a:xfrm>
        </p:spPr>
        <p:txBody>
          <a:bodyPr/>
          <a:lstStyle/>
          <a:p>
            <a:r>
              <a:rPr lang="en-US" dirty="0"/>
              <a:t>Included graphic's</a:t>
            </a:r>
          </a:p>
        </p:txBody>
      </p:sp>
      <p:sp>
        <p:nvSpPr>
          <p:cNvPr id="16" name="Text Placeholder 15">
            <a:extLst>
              <a:ext uri="{FF2B5EF4-FFF2-40B4-BE49-F238E27FC236}">
                <a16:creationId xmlns:a16="http://schemas.microsoft.com/office/drawing/2014/main" id="{D4215ABD-600C-FF2B-4691-2FA73A372783}"/>
              </a:ext>
            </a:extLst>
          </p:cNvPr>
          <p:cNvSpPr>
            <a:spLocks noGrp="1"/>
          </p:cNvSpPr>
          <p:nvPr>
            <p:ph type="body" sz="quarter" idx="24"/>
          </p:nvPr>
        </p:nvSpPr>
        <p:spPr/>
        <p:txBody>
          <a:bodyPr/>
          <a:lstStyle/>
          <a:p>
            <a:r>
              <a:rPr lang="en-US" dirty="0"/>
              <a:t>Made sure to include the same pictures we used on our site</a:t>
            </a:r>
          </a:p>
        </p:txBody>
      </p:sp>
      <p:pic>
        <p:nvPicPr>
          <p:cNvPr id="21" name="Content Placeholder 4">
            <a:extLst>
              <a:ext uri="{FF2B5EF4-FFF2-40B4-BE49-F238E27FC236}">
                <a16:creationId xmlns:a16="http://schemas.microsoft.com/office/drawing/2014/main" id="{F4C5EF6E-7A66-9EB2-E005-394B7B2E760A}"/>
              </a:ext>
            </a:extLst>
          </p:cNvPr>
          <p:cNvPicPr>
            <a:picLocks noGrp="1" noChangeAspect="1"/>
          </p:cNvPicPr>
          <p:nvPr>
            <p:ph type="pic" sz="quarter" idx="13"/>
          </p:nvPr>
        </p:nvPicPr>
        <p:blipFill>
          <a:blip r:embed="rId5"/>
          <a:srcRect l="12500" r="12500"/>
          <a:stretch/>
        </p:blipFill>
        <p:spPr>
          <a:xfrm>
            <a:off x="758825" y="2392363"/>
            <a:ext cx="2597150" cy="2597150"/>
          </a:xfrm>
          <a:prstGeom prst="rect">
            <a:avLst/>
          </a:prstGeom>
          <a:effectLst/>
        </p:spPr>
      </p:pic>
    </p:spTree>
    <p:extLst>
      <p:ext uri="{BB962C8B-B14F-4D97-AF65-F5344CB8AC3E}">
        <p14:creationId xmlns:p14="http://schemas.microsoft.com/office/powerpoint/2010/main" val="3148676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descr="A person sitting in a chair reading a book&#10;&#10;Description automatically generated">
            <a:extLst>
              <a:ext uri="{FF2B5EF4-FFF2-40B4-BE49-F238E27FC236}">
                <a16:creationId xmlns:a16="http://schemas.microsoft.com/office/drawing/2014/main" id="{676D95B3-89A2-1911-9550-B61AA64EEBB2}"/>
              </a:ext>
            </a:extLst>
          </p:cNvPr>
          <p:cNvPicPr>
            <a:picLocks noChangeAspect="1"/>
          </p:cNvPicPr>
          <p:nvPr/>
        </p:nvPicPr>
        <p:blipFill>
          <a:blip r:embed="rId2"/>
          <a:stretch>
            <a:fillRect/>
          </a:stretch>
        </p:blipFill>
        <p:spPr>
          <a:xfrm>
            <a:off x="1246630" y="321734"/>
            <a:ext cx="3847908" cy="2905170"/>
          </a:xfrm>
          <a:prstGeom prst="rect">
            <a:avLst/>
          </a:prstGeom>
        </p:spPr>
      </p:pic>
      <p:sp>
        <p:nvSpPr>
          <p:cNvPr id="36" name="Rectangle 3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erson standing in front of a bale of hay&#10;&#10;Description automatically generated">
            <a:extLst>
              <a:ext uri="{FF2B5EF4-FFF2-40B4-BE49-F238E27FC236}">
                <a16:creationId xmlns:a16="http://schemas.microsoft.com/office/drawing/2014/main" id="{7E35E029-1910-8714-6435-E332DD4AA28C}"/>
              </a:ext>
            </a:extLst>
          </p:cNvPr>
          <p:cNvPicPr>
            <a:picLocks noChangeAspect="1"/>
          </p:cNvPicPr>
          <p:nvPr/>
        </p:nvPicPr>
        <p:blipFill>
          <a:blip r:embed="rId3"/>
          <a:stretch>
            <a:fillRect/>
          </a:stretch>
        </p:blipFill>
        <p:spPr>
          <a:xfrm>
            <a:off x="6983962" y="321734"/>
            <a:ext cx="3760738" cy="2905170"/>
          </a:xfrm>
          <a:prstGeom prst="rect">
            <a:avLst/>
          </a:prstGeom>
        </p:spPr>
      </p:pic>
      <p:sp>
        <p:nvSpPr>
          <p:cNvPr id="38" name="Rectangle 3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erson holding a brochure&#10;&#10;Description automatically generated">
            <a:extLst>
              <a:ext uri="{FF2B5EF4-FFF2-40B4-BE49-F238E27FC236}">
                <a16:creationId xmlns:a16="http://schemas.microsoft.com/office/drawing/2014/main" id="{C8868E57-5556-8DC3-F4C5-5E36166ADCEE}"/>
              </a:ext>
            </a:extLst>
          </p:cNvPr>
          <p:cNvPicPr>
            <a:picLocks noChangeAspect="1"/>
          </p:cNvPicPr>
          <p:nvPr/>
        </p:nvPicPr>
        <p:blipFill>
          <a:blip r:embed="rId4"/>
          <a:stretch>
            <a:fillRect/>
          </a:stretch>
        </p:blipFill>
        <p:spPr>
          <a:xfrm>
            <a:off x="1317858" y="3535255"/>
            <a:ext cx="3705450" cy="2760560"/>
          </a:xfrm>
          <a:prstGeom prst="rect">
            <a:avLst/>
          </a:prstGeom>
        </p:spPr>
      </p:pic>
      <p:sp>
        <p:nvSpPr>
          <p:cNvPr id="4" name="Footer Placeholder 3">
            <a:extLst>
              <a:ext uri="{FF2B5EF4-FFF2-40B4-BE49-F238E27FC236}">
                <a16:creationId xmlns:a16="http://schemas.microsoft.com/office/drawing/2014/main" id="{77BDD280-DFE2-1252-74E7-715841203ADE}"/>
              </a:ext>
            </a:extLst>
          </p:cNvPr>
          <p:cNvSpPr>
            <a:spLocks noGrp="1"/>
          </p:cNvSpPr>
          <p:nvPr>
            <p:ph type="ftr" sz="quarter" idx="11"/>
          </p:nvPr>
        </p:nvSpPr>
        <p:spPr>
          <a:xfrm>
            <a:off x="457201" y="6356350"/>
            <a:ext cx="5426764" cy="365125"/>
          </a:xfrm>
        </p:spPr>
        <p:txBody>
          <a:bodyPr>
            <a:normAutofit/>
          </a:bodyPr>
          <a:lstStyle/>
          <a:p>
            <a:pPr algn="l"/>
            <a:endParaRPr lang="en-US"/>
          </a:p>
        </p:txBody>
      </p:sp>
      <p:pic>
        <p:nvPicPr>
          <p:cNvPr id="20" name="Picture 19" descr="A tractor on a field&#10;&#10;Description automatically generated">
            <a:extLst>
              <a:ext uri="{FF2B5EF4-FFF2-40B4-BE49-F238E27FC236}">
                <a16:creationId xmlns:a16="http://schemas.microsoft.com/office/drawing/2014/main" id="{40B507A9-A04C-88FC-109D-A089667C2722}"/>
              </a:ext>
            </a:extLst>
          </p:cNvPr>
          <p:cNvPicPr>
            <a:picLocks noChangeAspect="1"/>
          </p:cNvPicPr>
          <p:nvPr/>
        </p:nvPicPr>
        <p:blipFill>
          <a:blip r:embed="rId5"/>
          <a:stretch>
            <a:fillRect/>
          </a:stretch>
        </p:blipFill>
        <p:spPr>
          <a:xfrm>
            <a:off x="7077560" y="3535255"/>
            <a:ext cx="3573541" cy="2760560"/>
          </a:xfrm>
          <a:prstGeom prst="rect">
            <a:avLst/>
          </a:prstGeom>
        </p:spPr>
      </p:pic>
      <p:sp>
        <p:nvSpPr>
          <p:cNvPr id="5" name="Slide Number Placeholder 4">
            <a:extLst>
              <a:ext uri="{FF2B5EF4-FFF2-40B4-BE49-F238E27FC236}">
                <a16:creationId xmlns:a16="http://schemas.microsoft.com/office/drawing/2014/main" id="{6362352B-7336-53F8-FA04-C4F4D928F4BA}"/>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a:pPr>
                <a:spcAft>
                  <a:spcPts val="600"/>
                </a:spcAft>
              </a:pPr>
              <a:t>9</a:t>
            </a:fld>
            <a:endParaRPr lang="en-US"/>
          </a:p>
        </p:txBody>
      </p:sp>
    </p:spTree>
    <p:extLst>
      <p:ext uri="{BB962C8B-B14F-4D97-AF65-F5344CB8AC3E}">
        <p14:creationId xmlns:p14="http://schemas.microsoft.com/office/powerpoint/2010/main" val="3556622902"/>
      </p:ext>
    </p:extLst>
  </p:cSld>
  <p:clrMapOvr>
    <a:masterClrMapping/>
  </p:clrMapOvr>
</p:sld>
</file>

<file path=ppt/theme/theme1.xml><?xml version="1.0" encoding="utf-8"?>
<a:theme xmlns:a="http://schemas.openxmlformats.org/drawingml/2006/main" name="Retrospect">
  <a:themeElements>
    <a:clrScheme name="Custom 3">
      <a:dk1>
        <a:srgbClr val="000000"/>
      </a:dk1>
      <a:lt1>
        <a:sysClr val="window" lastClr="FFFFFF"/>
      </a:lt1>
      <a:dk2>
        <a:srgbClr val="AD3A05"/>
      </a:dk2>
      <a:lt2>
        <a:srgbClr val="D1DFF6"/>
      </a:lt2>
      <a:accent1>
        <a:srgbClr val="AD3A05"/>
      </a:accent1>
      <a:accent2>
        <a:srgbClr val="D1DFF6"/>
      </a:accent2>
      <a:accent3>
        <a:srgbClr val="165E45"/>
      </a:accent3>
      <a:accent4>
        <a:srgbClr val="9B8357"/>
      </a:accent4>
      <a:accent5>
        <a:srgbClr val="165E45"/>
      </a:accent5>
      <a:accent6>
        <a:srgbClr val="012B1C"/>
      </a:accent6>
      <a:hlink>
        <a:srgbClr val="AD3A05"/>
      </a:hlink>
      <a:folHlink>
        <a:srgbClr val="D1DFF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08FC98CF-E78A-425D-90FD-55D1C468A34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235FEF8-1733-4347-95CE-3BB62B2B8DD7}">
  <ds:schemaRefs>
    <ds:schemaRef ds:uri="http://purl.org/dc/dcmitype/"/>
    <ds:schemaRef ds:uri="http://schemas.microsoft.com/office/2006/metadata/properties"/>
    <ds:schemaRef ds:uri="http://purl.org/dc/terms/"/>
    <ds:schemaRef ds:uri="http://schemas.microsoft.com/office/2006/documentManagement/types"/>
    <ds:schemaRef ds:uri="http://schemas.microsoft.com/sharepoint/v3"/>
    <ds:schemaRef ds:uri="http://schemas.microsoft.com/office/infopath/2007/PartnerControls"/>
    <ds:schemaRef ds:uri="http://schemas.openxmlformats.org/package/2006/metadata/core-properties"/>
    <ds:schemaRef ds:uri="16c05727-aa75-4e4a-9b5f-8a80a1165891"/>
    <ds:schemaRef ds:uri="230e9df3-be65-4c73-a93b-d1236ebd677e"/>
    <ds:schemaRef ds:uri="71af3243-3dd4-4a8d-8c0d-dd76da1f02a5"/>
    <ds:schemaRef ds:uri="http://www.w3.org/XML/1998/namespace"/>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TM02900769[[fn=Retrospect]]</Template>
  <TotalTime>177</TotalTime>
  <Words>394</Words>
  <Application>Microsoft Office PowerPoint</Application>
  <PresentationFormat>Widescreen</PresentationFormat>
  <Paragraphs>57</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Calibri Light</vt:lpstr>
      <vt:lpstr>Retrospect</vt:lpstr>
      <vt:lpstr>Sprint 1  </vt:lpstr>
      <vt:lpstr>WEB DESIGNERS</vt:lpstr>
      <vt:lpstr>WEB DESIGNERS - Logos </vt:lpstr>
      <vt:lpstr>PowerPoint Presentation</vt:lpstr>
      <vt:lpstr>WEB DESIGNERS </vt:lpstr>
      <vt:lpstr>WEB DEVELOPERS</vt:lpstr>
      <vt:lpstr>PowerPoint Presentation</vt:lpstr>
      <vt:lpstr>Micro apps - Brochure</vt:lpstr>
      <vt:lpstr>PowerPoint Presentation</vt:lpstr>
      <vt:lpstr>Micro apps – Team reporting</vt:lpstr>
      <vt:lpstr>Micro apps- power point for Sprint 1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Trinity</dc:creator>
  <cp:lastModifiedBy>Trinity Howard</cp:lastModifiedBy>
  <cp:revision>27</cp:revision>
  <dcterms:created xsi:type="dcterms:W3CDTF">2024-02-07T01:16:55Z</dcterms:created>
  <dcterms:modified xsi:type="dcterms:W3CDTF">2024-02-07T04:19:37Z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ffa7a1fb-3f48-4fd9-bce0-6283cfafd648_Enabled">
    <vt:lpwstr>true</vt:lpwstr>
  </property>
  <property fmtid="{D5CDD505-2E9C-101B-9397-08002B2CF9AE}" pid="5" name="MSIP_Label_ffa7a1fb-3f48-4fd9-bce0-6283cfafd648_SetDate">
    <vt:lpwstr>2024-02-07T01:17:08Z</vt:lpwstr>
  </property>
  <property fmtid="{D5CDD505-2E9C-101B-9397-08002B2CF9AE}" pid="6" name="MSIP_Label_ffa7a1fb-3f48-4fd9-bce0-6283cfafd648_Method">
    <vt:lpwstr>Standard</vt:lpwstr>
  </property>
  <property fmtid="{D5CDD505-2E9C-101B-9397-08002B2CF9AE}" pid="7" name="MSIP_Label_ffa7a1fb-3f48-4fd9-bce0-6283cfafd648_Name">
    <vt:lpwstr>defa4170-0d19-0005-0004-bc88714345d2</vt:lpwstr>
  </property>
  <property fmtid="{D5CDD505-2E9C-101B-9397-08002B2CF9AE}" pid="8" name="MSIP_Label_ffa7a1fb-3f48-4fd9-bce0-6283cfafd648_SiteId">
    <vt:lpwstr>fab6beb5-3604-42df-bddc-f4e9ddd654d5</vt:lpwstr>
  </property>
  <property fmtid="{D5CDD505-2E9C-101B-9397-08002B2CF9AE}" pid="9" name="MSIP_Label_ffa7a1fb-3f48-4fd9-bce0-6283cfafd648_ActionId">
    <vt:lpwstr>77288e74-343b-4329-aebe-df5e493c5a5e</vt:lpwstr>
  </property>
  <property fmtid="{D5CDD505-2E9C-101B-9397-08002B2CF9AE}" pid="10" name="MSIP_Label_ffa7a1fb-3f48-4fd9-bce0-6283cfafd648_ContentBits">
    <vt:lpwstr>0</vt:lpwstr>
  </property>
</Properties>
</file>